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35E38-380E-A7A6-2B4F-501EE0098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F60842-AA42-AA0B-3FDF-3A9FD8447E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CF1BB7-B7DA-76F9-BC28-C31222CAB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65299-2407-C275-6CB7-F5535540F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E332A-4772-A83D-6E37-4F587862C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4724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2202B-CDF2-304E-84B3-563B1A065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811BC-C7FD-873F-7921-6859D5CC04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384BAA-5F21-33AA-54EC-BC4EB4032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B70C59-4E00-7325-BD31-AFDFD8B24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C0421-BBDA-9730-FD57-B4DE9AD9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9865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BA5C8-2170-2029-6BA8-7F5754729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0BEC23-313E-A43F-EC78-8E8DEA3FBA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1F983-C986-6524-E5CA-33C712EB7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D6E74-4B70-F93A-D937-4ED016231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B6C14-4EB5-3BE3-9A39-2E9A54F58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25444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4E9BD-7A84-51FB-3078-57AF84FFB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04878-A066-55A3-2FEB-EF2F7B9080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47A12C-8BC8-318E-E7A2-7A6F52777A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2E4A65-3204-E1FC-22A9-2F07F6960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0DFCE1-9099-07E4-D2D5-3E1C7A90F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305B1C-2B89-1A34-B1FE-B81F95895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8639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A7134-3F1C-1E12-D856-0E636C6FA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4D9109-FC42-71E0-91AA-C4BB4790EC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C240DE-6DEB-AEB9-8F2C-B2FB1EF78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A41748-BFEE-E6FB-BAA2-7139D8719E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CE3C05-62EC-45E6-EB8A-848FA9C1AA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E69504-8133-843E-F8D1-2A34A8D0C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EA9A0B-958E-BDBD-285E-CECBDB796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162460-A3D6-1EAC-CDEC-758A22974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84460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3C9EA-3BA1-720E-6AF6-51EE5FF4B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3569D4-294C-FF8A-C16F-071547BE7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4117F6-3586-FA8B-620A-55CA45591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D00C09-B74C-025D-06ED-6998DA63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06124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361CAB-17AA-0CFB-171F-13C71180B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472978-3A38-425C-9E8C-3250B8B8B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64DEAC-5A84-B891-E354-C4DE5E95A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4675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4DCE3-0895-D7BE-13B5-83F202B55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C32AC-169A-5DBE-1572-353841D1A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3B4784-5EA8-E522-F3D6-C1CE16CA9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92EA81-F978-7398-C27C-253EFD8F5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A82427-6199-6BB5-206F-B819ACF4B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C44D26-B8B4-8194-8089-09AC2F104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52157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96880-9538-DC41-2489-CDCB6C681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28F12D-C2FE-76FE-F6AC-D027063666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C490F7-722D-04D7-8358-AD003A7EF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725F7-0629-E87B-C169-B3D35CE90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D9217-147B-05D3-331D-25FACD6EC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A95F8C-0384-1F9B-3B6B-C22DF9F62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86977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6B525-A4BB-7D87-BC38-4DE18E51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C0EF46-743A-4A93-24B8-D47DF711CD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5334AA-0E92-51FD-2F3E-0F487442F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DACC6-BBDF-938B-3E2C-1D0401582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5E0AC-C36E-84DC-F5AC-CC9051B3E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6269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A7E563-ACEF-24CB-4525-A62593F101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637100-47A7-48E0-BC5F-77F7DCFE65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72169A-ED31-0545-C5FD-E1085340A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31A64-BA5D-E8C8-E9FD-B2632531F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9C74C8-1E8B-EA69-4E66-8FDDB561B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3267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C861AF-BB2F-B735-4BD5-9AADF723C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17744D-05F4-051C-8F1E-A9025F66CF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C00F3-51B1-FCA9-75A3-C7C77B2B2D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928D4-A99A-4962-9593-05EB4BF5948A}" type="datetimeFigureOut">
              <a:rPr lang="en-IN" smtClean="0"/>
              <a:t>24-10-2025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5051A7-745E-A850-5A42-8929CF90C0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09F10-D06A-889F-2351-22B743C0AA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1CFD3-AF1F-45B3-B341-0473B88903A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79309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AC85574F-17DB-647D-CFD6-DF194E2FD143}"/>
              </a:ext>
            </a:extLst>
          </p:cNvPr>
          <p:cNvGrpSpPr/>
          <p:nvPr/>
        </p:nvGrpSpPr>
        <p:grpSpPr>
          <a:xfrm>
            <a:off x="0" y="0"/>
            <a:ext cx="10908146" cy="1780682"/>
            <a:chOff x="0" y="186896"/>
            <a:chExt cx="10908146" cy="1780682"/>
          </a:xfrm>
        </p:grpSpPr>
        <p:pic>
          <p:nvPicPr>
            <p:cNvPr id="4" name="Picture 2">
              <a:extLst>
                <a:ext uri="{FF2B5EF4-FFF2-40B4-BE49-F238E27FC236}">
                  <a16:creationId xmlns:a16="http://schemas.microsoft.com/office/drawing/2014/main" id="{FB7844C5-440A-48A4-24FD-67AD16A0D0F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45194"/>
            <a:stretch>
              <a:fillRect/>
            </a:stretch>
          </p:blipFill>
          <p:spPr bwMode="auto">
            <a:xfrm>
              <a:off x="187493" y="1101988"/>
              <a:ext cx="2336800" cy="8655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6F31D65-7D93-1AE6-B5DC-41B3228B3D65}"/>
                </a:ext>
              </a:extLst>
            </p:cNvPr>
            <p:cNvSpPr txBox="1"/>
            <p:nvPr/>
          </p:nvSpPr>
          <p:spPr>
            <a:xfrm>
              <a:off x="1593274" y="251845"/>
              <a:ext cx="9314872" cy="143577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  <a:buNone/>
              </a:pPr>
              <a:r>
                <a:rPr lang="en-IN" sz="20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66</a:t>
              </a:r>
              <a:r>
                <a:rPr lang="en-IN" sz="2000" b="1" kern="100" baseline="300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r>
                <a:rPr lang="en-IN" sz="20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AMI Annual International Conference</a:t>
              </a:r>
              <a:br>
                <a:rPr lang="en-IN" sz="20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IN" sz="20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&amp; Research Conclave</a:t>
              </a:r>
              <a:br>
                <a:rPr lang="en-IN" sz="18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IN" sz="1200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Next-Gen Microbiology Education, Innovation and Research for Economy, Energy &amp; Environment</a:t>
              </a:r>
              <a:endParaRPr lang="en-IN" sz="1600" kern="1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buNone/>
              </a:pPr>
              <a:r>
                <a:rPr lang="en-IN" sz="1200" b="1" kern="1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12</a:t>
              </a:r>
              <a:r>
                <a:rPr lang="en-IN" sz="1200" b="1" kern="100" baseline="300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r>
                <a:rPr lang="en-IN" sz="1200" b="1" kern="1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- 15</a:t>
              </a:r>
              <a:r>
                <a:rPr lang="en-IN" sz="1200" b="1" kern="100" baseline="300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r>
                <a:rPr lang="en-IN" sz="1200" b="1" kern="100" dirty="0"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November 2025</a:t>
              </a:r>
            </a:p>
            <a:p>
              <a:pPr algn="ctr">
                <a:lnSpc>
                  <a:spcPct val="107000"/>
                </a:lnSpc>
                <a:buNone/>
              </a:pPr>
              <a:r>
                <a:rPr lang="en-IN" sz="1200" b="1" kern="100" dirty="0">
                  <a:effectLst/>
                  <a:latin typeface="Tahoma" panose="020B060403050404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Dev Bhoomi Uttarakhand University, Dehradun</a:t>
              </a:r>
              <a:endParaRPr lang="en-IN" sz="9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33F27B2-8BE9-FCB9-5DD3-46242482F1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86896"/>
              <a:ext cx="2579709" cy="850143"/>
            </a:xfrm>
            <a:prstGeom prst="rect">
              <a:avLst/>
            </a:prstGeom>
          </p:spPr>
        </p:pic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2DAB3F3F-38FF-9CFF-335A-DBC4A9C8EA43}"/>
              </a:ext>
            </a:extLst>
          </p:cNvPr>
          <p:cNvSpPr/>
          <p:nvPr/>
        </p:nvSpPr>
        <p:spPr>
          <a:xfrm>
            <a:off x="3864077" y="1612490"/>
            <a:ext cx="5142271" cy="530942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N" sz="2800" b="1" dirty="0"/>
              <a:t>ORAL TALK ID: </a:t>
            </a:r>
          </a:p>
        </p:txBody>
      </p:sp>
    </p:spTree>
    <p:extLst>
      <p:ext uri="{BB962C8B-B14F-4D97-AF65-F5344CB8AC3E}">
        <p14:creationId xmlns:p14="http://schemas.microsoft.com/office/powerpoint/2010/main" val="181949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Admin-N</dc:creator>
  <cp:lastModifiedBy>Admin-N</cp:lastModifiedBy>
  <cp:revision>1</cp:revision>
  <dcterms:created xsi:type="dcterms:W3CDTF">2025-10-24T16:31:17Z</dcterms:created>
  <dcterms:modified xsi:type="dcterms:W3CDTF">2025-10-24T16:31:37Z</dcterms:modified>
</cp:coreProperties>
</file>